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Всемирный день борьбы с раком молочной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1" r="763"/>
          <a:stretch/>
        </p:blipFill>
        <p:spPr bwMode="auto">
          <a:xfrm>
            <a:off x="4644008" y="188640"/>
            <a:ext cx="420430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15 октября отмечается Всемирный день борьбы против рака молочной же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1408"/>
          <a:stretch/>
        </p:blipFill>
        <p:spPr bwMode="auto">
          <a:xfrm>
            <a:off x="32592" y="353193"/>
            <a:ext cx="4251376" cy="164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15 октября отмечается Всемирный день борьбы с раком груди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14" y="2636912"/>
            <a:ext cx="4371562" cy="33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МАММОГРАФИЯ и РАК МОЛОЧНОЙ ЖЕЛЕЗЫ УЗ Жодинская ЦГБ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266" y="3429000"/>
            <a:ext cx="40671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48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#127895;15 - октября Всемирный день борьбы с раком молочной же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6" t="17483" r="5209" b="2726"/>
          <a:stretch/>
        </p:blipFill>
        <p:spPr bwMode="auto">
          <a:xfrm>
            <a:off x="4507627" y="214972"/>
            <a:ext cx="4348389" cy="321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Презентация на тему: Рак молочной железы 15 октября - Всемирный день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0" t="4696" r="6868" b="3768"/>
          <a:stretch/>
        </p:blipFill>
        <p:spPr bwMode="auto">
          <a:xfrm>
            <a:off x="121026" y="183233"/>
            <a:ext cx="4215510" cy="379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УЗИ молочных желез в Уфе: цены, где сделать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51" y="3356992"/>
            <a:ext cx="4695637" cy="337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Самостоятельную пальпацию (самообследование) или врачебный осмотр молочных желез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7" t="2479" r="7668" b="-2479"/>
          <a:stretch/>
        </p:blipFill>
        <p:spPr bwMode="auto">
          <a:xfrm>
            <a:off x="54829" y="4068000"/>
            <a:ext cx="4157131" cy="266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95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Вот почему так важны диагностические тесты и самообследование груди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93416"/>
            <a:ext cx="8697450" cy="643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48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Факт 1. Рак молочной железы может не иметь симптомов в течение длительног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88640"/>
            <a:ext cx="884393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058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2022-10-11T18:05:27Z</dcterms:created>
  <dcterms:modified xsi:type="dcterms:W3CDTF">2022-10-11T18:36:40Z</dcterms:modified>
</cp:coreProperties>
</file>